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F56AB-DC64-2C4C-26A1-29BBD31CE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A026A-0A9C-BE80-6542-FEE3F3844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412DB-2856-567A-3E33-A6A06420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9854-D271-BC5A-5D5D-5C3F1639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EDA41-0073-6920-3403-8FC84546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1B5F-AA6D-81AC-1270-F30D76AA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9B83D-359B-7750-1C43-BEAAD9A07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20CA4-A9B7-433B-4FA2-3C87CB4C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23C92-F192-A562-8ABE-4B0CD7D0F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CF44-F546-95AC-7E76-5BC40AA1E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0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E3CE2-F611-C229-997E-480533EEF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FB2FF-08B9-7B51-5959-5F516A7B6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6B4B-6D7C-A04A-9E48-F00729CC9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C0AA-880E-79DF-557E-53C1C473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C92BF-B82F-F876-EA34-BCB00F91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9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B2E5-F17D-4C31-D7CB-E0D9A4B29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948E5-8A5D-6496-7BE0-61B0A3430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C66DD-262D-31FE-E567-0B42D8CD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A587B-39BA-6CB4-9EB5-C8A327C4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3791-5FBA-6332-2E72-D32728E5B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8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6123-F407-A94E-787B-CEBF3969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06EE7-2104-6A44-43BB-BEE48C6DA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F1C6B-2E7C-B542-1870-46655FFC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BA579-E5C9-1030-FBAB-491D4928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42474-E903-679B-0D92-F8811817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1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8F7B6-B386-F238-6815-1846CB0C3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A231-E228-1110-2BB0-A0677C751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DCD94-6165-D7AC-5AD1-89485920D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CB598-7DE8-2EC8-6BD3-210DCA0F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5CADD-90A3-F942-CB61-2EA5F9DF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72328-E89F-C35F-7D33-49B67A70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9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D5BE-7EBA-74E9-305B-EEEBA6FA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3A314-971D-3117-C4E8-2FE66B353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FE8AA-838C-8CFC-F008-AB65EC9BF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EEE5B-CCEA-B77F-FE31-0842D3776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159281-6C42-5418-EC00-1F109E26C7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1B0414-77D1-7566-F1D2-31C9C9F7B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CFF5A-EBB6-CA20-E7B7-8A438713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8E18B-F652-EC5C-2E19-EA202A996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14C0A-24FF-FD55-FB83-15524B15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6A197-A8BB-BE10-8E10-E4E433AE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3F110-1503-BBF9-1601-D13BD610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668D3-D9DE-A76F-0286-09716C7D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4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F1486-4F6A-19A6-8FEC-E759254D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D47CF2-8725-59B4-A915-6D3B425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417AE-31CE-BE7A-6997-3DCBE697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E062-BD50-9519-F193-8BA8F6094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BCA53-68EC-E90E-4AB3-D461F36EC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5964D-F514-52D0-9B26-CB6B55380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5AAAB-85B0-1E68-479A-5EC503D3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17E6F-0B1D-5EE8-B7BC-66178950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80A33-16D1-F6CD-BDA1-BF81DF7A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7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858C-5785-466C-2652-88C8A2A5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40B188-5E6C-E6B8-070B-78F043E1B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D5030-58B2-EBCC-2CDC-7D47725A0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F805B-D7A4-8818-5238-2F4AAAB68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A54B2-FE98-C173-66AC-AC6F91E4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AA01-96C7-C137-6A1A-70226462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8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620E2-9F05-3E59-EBEC-FC734DB0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2545F-A864-2D2F-827B-421DD824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C5CB6-42D0-3D6A-854F-3C1EC49DE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81B5F-036A-0135-3793-D97D3AAC1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6A861-86FA-9C4F-3AB0-AD517C999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CB59F0-8780-E1F5-D003-341367CBB9D1}"/>
              </a:ext>
            </a:extLst>
          </p:cNvPr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Title: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A9ACF-16D7-D6C5-5547-CB0F438CFB33}"/>
              </a:ext>
            </a:extLst>
          </p:cNvPr>
          <p:cNvSpPr txBox="1"/>
          <p:nvPr/>
        </p:nvSpPr>
        <p:spPr>
          <a:xfrm>
            <a:off x="396607" y="943307"/>
            <a:ext cx="558555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1. Background: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CABCD9-8FBD-F94D-F194-EFC5C1D193C1}"/>
              </a:ext>
            </a:extLst>
          </p:cNvPr>
          <p:cNvSpPr txBox="1"/>
          <p:nvPr/>
        </p:nvSpPr>
        <p:spPr>
          <a:xfrm>
            <a:off x="396607" y="2140536"/>
            <a:ext cx="558555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2. Current Conditions: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240AD8-8599-3906-D4BF-6E5540134916}"/>
              </a:ext>
            </a:extLst>
          </p:cNvPr>
          <p:cNvSpPr txBox="1"/>
          <p:nvPr/>
        </p:nvSpPr>
        <p:spPr>
          <a:xfrm>
            <a:off x="396607" y="3530908"/>
            <a:ext cx="558555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3. Goals/Targets: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14829-EA74-A6D3-273D-EF84F09A296E}"/>
              </a:ext>
            </a:extLst>
          </p:cNvPr>
          <p:cNvSpPr txBox="1"/>
          <p:nvPr/>
        </p:nvSpPr>
        <p:spPr>
          <a:xfrm>
            <a:off x="396607" y="5092551"/>
            <a:ext cx="558555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4. Analysis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A7F729-92D9-AF44-878A-3D8CE19A5477}"/>
              </a:ext>
            </a:extLst>
          </p:cNvPr>
          <p:cNvSpPr txBox="1"/>
          <p:nvPr/>
        </p:nvSpPr>
        <p:spPr>
          <a:xfrm>
            <a:off x="6095999" y="943306"/>
            <a:ext cx="564798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5. Proposed Countermeasures: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D8DCB8-91B8-224D-ED2D-A172AB14A853}"/>
              </a:ext>
            </a:extLst>
          </p:cNvPr>
          <p:cNvSpPr txBox="1"/>
          <p:nvPr/>
        </p:nvSpPr>
        <p:spPr>
          <a:xfrm>
            <a:off x="6095999" y="2607579"/>
            <a:ext cx="564798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6. Plan: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4864FD-CB77-75A9-FAAB-01E92494034A}"/>
              </a:ext>
            </a:extLst>
          </p:cNvPr>
          <p:cNvSpPr txBox="1"/>
          <p:nvPr/>
        </p:nvSpPr>
        <p:spPr>
          <a:xfrm>
            <a:off x="6127212" y="5087415"/>
            <a:ext cx="564798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7. Follow-up: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6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</Words>
  <Application>Microsoft Macintosh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George Taninecz</cp:lastModifiedBy>
  <cp:revision>3</cp:revision>
  <dcterms:created xsi:type="dcterms:W3CDTF">2025-02-03T19:28:09Z</dcterms:created>
  <dcterms:modified xsi:type="dcterms:W3CDTF">2025-02-03T21:14:06Z</dcterms:modified>
  <cp:category/>
</cp:coreProperties>
</file>